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8" r:id="rId4"/>
    <p:sldId id="269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6F473-D509-4D69-9335-E304C96E5DD2}" v="4" dt="2021-06-28T04:11:12.0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 Kelin" userId="49023f8b930b8ef7" providerId="LiveId" clId="{4AAEC955-B1C5-45F9-9513-B05566797601}"/>
    <pc:docChg chg="undo custSel addSld delSld modSld">
      <pc:chgData name="Lu Kelin" userId="49023f8b930b8ef7" providerId="LiveId" clId="{4AAEC955-B1C5-45F9-9513-B05566797601}" dt="2021-05-24T15:19:01.104" v="3015" actId="6549"/>
      <pc:docMkLst>
        <pc:docMk/>
      </pc:docMkLst>
      <pc:sldChg chg="addSp delSp modSp mod">
        <pc:chgData name="Lu Kelin" userId="49023f8b930b8ef7" providerId="LiveId" clId="{4AAEC955-B1C5-45F9-9513-B05566797601}" dt="2021-05-24T15:17:35.710" v="2982"/>
        <pc:sldMkLst>
          <pc:docMk/>
          <pc:sldMk cId="0" sldId="262"/>
        </pc:sldMkLst>
        <pc:spChg chg="add del mod">
          <ac:chgData name="Lu Kelin" userId="49023f8b930b8ef7" providerId="LiveId" clId="{4AAEC955-B1C5-45F9-9513-B05566797601}" dt="2021-05-24T14:04:13.158" v="1833" actId="478"/>
          <ac:spMkLst>
            <pc:docMk/>
            <pc:sldMk cId="0" sldId="262"/>
            <ac:spMk id="4" creationId="{1F01172E-2202-4E9D-BCAC-D78B0CAF68C8}"/>
          </ac:spMkLst>
        </pc:spChg>
        <pc:spChg chg="mod">
          <ac:chgData name="Lu Kelin" userId="49023f8b930b8ef7" providerId="LiveId" clId="{4AAEC955-B1C5-45F9-9513-B05566797601}" dt="2021-05-24T15:17:35.710" v="2982"/>
          <ac:spMkLst>
            <pc:docMk/>
            <pc:sldMk cId="0" sldId="262"/>
            <ac:spMk id="5123" creationId="{3ACA2FE6-010C-4E22-A054-B7A0B3484E67}"/>
          </ac:spMkLst>
        </pc:spChg>
      </pc:sldChg>
      <pc:sldChg chg="del">
        <pc:chgData name="Lu Kelin" userId="49023f8b930b8ef7" providerId="LiveId" clId="{4AAEC955-B1C5-45F9-9513-B05566797601}" dt="2021-05-24T13:45:44.713" v="1378" actId="47"/>
        <pc:sldMkLst>
          <pc:docMk/>
          <pc:sldMk cId="0" sldId="263"/>
        </pc:sldMkLst>
      </pc:sldChg>
      <pc:sldChg chg="del">
        <pc:chgData name="Lu Kelin" userId="49023f8b930b8ef7" providerId="LiveId" clId="{4AAEC955-B1C5-45F9-9513-B05566797601}" dt="2021-05-24T14:57:11.020" v="2709" actId="47"/>
        <pc:sldMkLst>
          <pc:docMk/>
          <pc:sldMk cId="0" sldId="264"/>
        </pc:sldMkLst>
      </pc:sldChg>
      <pc:sldChg chg="modSp mod">
        <pc:chgData name="Lu Kelin" userId="49023f8b930b8ef7" providerId="LiveId" clId="{4AAEC955-B1C5-45F9-9513-B05566797601}" dt="2021-05-24T15:19:01.104" v="3015" actId="6549"/>
        <pc:sldMkLst>
          <pc:docMk/>
          <pc:sldMk cId="3079430919" sldId="266"/>
        </pc:sldMkLst>
        <pc:spChg chg="mod">
          <ac:chgData name="Lu Kelin" userId="49023f8b930b8ef7" providerId="LiveId" clId="{4AAEC955-B1C5-45F9-9513-B05566797601}" dt="2021-05-24T15:19:01.104" v="3015" actId="6549"/>
          <ac:spMkLst>
            <pc:docMk/>
            <pc:sldMk cId="3079430919" sldId="266"/>
            <ac:spMk id="4" creationId="{A7FC4E04-E171-4DBB-81F1-C804D6D990CA}"/>
          </ac:spMkLst>
        </pc:spChg>
      </pc:sldChg>
      <pc:sldChg chg="addSp delSp modSp add del mod">
        <pc:chgData name="Lu Kelin" userId="49023f8b930b8ef7" providerId="LiveId" clId="{4AAEC955-B1C5-45F9-9513-B05566797601}" dt="2021-05-24T14:10:51.529" v="1913" actId="47"/>
        <pc:sldMkLst>
          <pc:docMk/>
          <pc:sldMk cId="3233116657" sldId="267"/>
        </pc:sldMkLst>
        <pc:spChg chg="mod">
          <ac:chgData name="Lu Kelin" userId="49023f8b930b8ef7" providerId="LiveId" clId="{4AAEC955-B1C5-45F9-9513-B05566797601}" dt="2021-05-24T14:07:18.957" v="1858" actId="14100"/>
          <ac:spMkLst>
            <pc:docMk/>
            <pc:sldMk cId="3233116657" sldId="267"/>
            <ac:spMk id="4" creationId="{A4D6A456-DBFC-49D1-91DC-9DE9F8A8DA61}"/>
          </ac:spMkLst>
        </pc:spChg>
        <pc:spChg chg="add del mod">
          <ac:chgData name="Lu Kelin" userId="49023f8b930b8ef7" providerId="LiveId" clId="{4AAEC955-B1C5-45F9-9513-B05566797601}" dt="2021-05-24T14:05:45.085" v="1844" actId="478"/>
          <ac:spMkLst>
            <pc:docMk/>
            <pc:sldMk cId="3233116657" sldId="267"/>
            <ac:spMk id="5" creationId="{A6E8E430-B0AF-4048-93E8-36EA3A068383}"/>
          </ac:spMkLst>
        </pc:spChg>
        <pc:spChg chg="add del mod">
          <ac:chgData name="Lu Kelin" userId="49023f8b930b8ef7" providerId="LiveId" clId="{4AAEC955-B1C5-45F9-9513-B05566797601}" dt="2021-05-24T14:05:56.268" v="1850" actId="478"/>
          <ac:spMkLst>
            <pc:docMk/>
            <pc:sldMk cId="3233116657" sldId="267"/>
            <ac:spMk id="6" creationId="{A5ECC217-5816-4B0F-93DB-F19C3D4EEF99}"/>
          </ac:spMkLst>
        </pc:spChg>
        <pc:spChg chg="mod">
          <ac:chgData name="Lu Kelin" userId="49023f8b930b8ef7" providerId="LiveId" clId="{4AAEC955-B1C5-45F9-9513-B05566797601}" dt="2021-05-24T13:07:54.586" v="1162" actId="20577"/>
          <ac:spMkLst>
            <pc:docMk/>
            <pc:sldMk cId="3233116657" sldId="267"/>
            <ac:spMk id="7171" creationId="{AF2BBAFB-5588-44BB-B039-3E6A5554C09F}"/>
          </ac:spMkLst>
        </pc:spChg>
      </pc:sldChg>
      <pc:sldChg chg="addSp delSp modSp add del mod">
        <pc:chgData name="Lu Kelin" userId="49023f8b930b8ef7" providerId="LiveId" clId="{4AAEC955-B1C5-45F9-9513-B05566797601}" dt="2021-05-24T15:18:31.895" v="2988" actId="20577"/>
        <pc:sldMkLst>
          <pc:docMk/>
          <pc:sldMk cId="2463384852" sldId="268"/>
        </pc:sldMkLst>
        <pc:spChg chg="del mod">
          <ac:chgData name="Lu Kelin" userId="49023f8b930b8ef7" providerId="LiveId" clId="{4AAEC955-B1C5-45F9-9513-B05566797601}" dt="2021-05-24T15:18:31.895" v="2988" actId="20577"/>
          <ac:spMkLst>
            <pc:docMk/>
            <pc:sldMk cId="2463384852" sldId="268"/>
            <ac:spMk id="4" creationId="{A4D6A456-DBFC-49D1-91DC-9DE9F8A8DA61}"/>
          </ac:spMkLst>
        </pc:spChg>
        <pc:spChg chg="add del mod">
          <ac:chgData name="Lu Kelin" userId="49023f8b930b8ef7" providerId="LiveId" clId="{4AAEC955-B1C5-45F9-9513-B05566797601}" dt="2021-05-24T14:07:06.958" v="1857"/>
          <ac:spMkLst>
            <pc:docMk/>
            <pc:sldMk cId="2463384852" sldId="268"/>
            <ac:spMk id="5" creationId="{68E99A52-BF8F-4D40-91A4-6CA31BC0E3C5}"/>
          </ac:spMkLst>
        </pc:spChg>
        <pc:spChg chg="mod">
          <ac:chgData name="Lu Kelin" userId="49023f8b930b8ef7" providerId="LiveId" clId="{4AAEC955-B1C5-45F9-9513-B05566797601}" dt="2021-05-24T14:11:13.541" v="1938" actId="20577"/>
          <ac:spMkLst>
            <pc:docMk/>
            <pc:sldMk cId="2463384852" sldId="268"/>
            <ac:spMk id="7171" creationId="{AF2BBAFB-5588-44BB-B039-3E6A5554C09F}"/>
          </ac:spMkLst>
        </pc:spChg>
      </pc:sldChg>
      <pc:sldChg chg="modSp add mod">
        <pc:chgData name="Lu Kelin" userId="49023f8b930b8ef7" providerId="LiveId" clId="{4AAEC955-B1C5-45F9-9513-B05566797601}" dt="2021-05-24T15:18:52.151" v="3013" actId="20577"/>
        <pc:sldMkLst>
          <pc:docMk/>
          <pc:sldMk cId="2080351547" sldId="269"/>
        </pc:sldMkLst>
        <pc:spChg chg="mod">
          <ac:chgData name="Lu Kelin" userId="49023f8b930b8ef7" providerId="LiveId" clId="{4AAEC955-B1C5-45F9-9513-B05566797601}" dt="2021-05-24T15:18:52.151" v="3013" actId="20577"/>
          <ac:spMkLst>
            <pc:docMk/>
            <pc:sldMk cId="2080351547" sldId="269"/>
            <ac:spMk id="6" creationId="{076E521C-B79A-4A97-9886-694F097E4F2C}"/>
          </ac:spMkLst>
        </pc:spChg>
        <pc:spChg chg="mod">
          <ac:chgData name="Lu Kelin" userId="49023f8b930b8ef7" providerId="LiveId" clId="{4AAEC955-B1C5-45F9-9513-B05566797601}" dt="2021-05-24T15:16:10.193" v="2980" actId="20577"/>
          <ac:spMkLst>
            <pc:docMk/>
            <pc:sldMk cId="2080351547" sldId="269"/>
            <ac:spMk id="7" creationId="{D4D1AC5C-83F3-4997-BEC0-4EBCA349C717}"/>
          </ac:spMkLst>
        </pc:spChg>
      </pc:sldChg>
    </pc:docChg>
  </pc:docChgLst>
  <pc:docChgLst>
    <pc:chgData name="Lu Kelin" userId="49023f8b930b8ef7" providerId="LiveId" clId="{960E6DF0-E4A5-4544-9FCA-C2584C2DB7FD}"/>
    <pc:docChg chg="modSld">
      <pc:chgData name="Lu Kelin" userId="49023f8b930b8ef7" providerId="LiveId" clId="{960E6DF0-E4A5-4544-9FCA-C2584C2DB7FD}" dt="2021-06-16T04:44:46.230" v="55" actId="20577"/>
      <pc:docMkLst>
        <pc:docMk/>
      </pc:docMkLst>
      <pc:sldChg chg="modSp mod">
        <pc:chgData name="Lu Kelin" userId="49023f8b930b8ef7" providerId="LiveId" clId="{960E6DF0-E4A5-4544-9FCA-C2584C2DB7FD}" dt="2021-06-16T04:37:32.890" v="52" actId="20577"/>
        <pc:sldMkLst>
          <pc:docMk/>
          <pc:sldMk cId="0" sldId="262"/>
        </pc:sldMkLst>
        <pc:spChg chg="mod">
          <ac:chgData name="Lu Kelin" userId="49023f8b930b8ef7" providerId="LiveId" clId="{960E6DF0-E4A5-4544-9FCA-C2584C2DB7FD}" dt="2021-06-16T04:37:32.890" v="52" actId="20577"/>
          <ac:spMkLst>
            <pc:docMk/>
            <pc:sldMk cId="0" sldId="262"/>
            <ac:spMk id="5123" creationId="{3ACA2FE6-010C-4E22-A054-B7A0B3484E67}"/>
          </ac:spMkLst>
        </pc:spChg>
      </pc:sldChg>
      <pc:sldChg chg="modSp mod">
        <pc:chgData name="Lu Kelin" userId="49023f8b930b8ef7" providerId="LiveId" clId="{960E6DF0-E4A5-4544-9FCA-C2584C2DB7FD}" dt="2021-06-16T04:44:46.230" v="55" actId="20577"/>
        <pc:sldMkLst>
          <pc:docMk/>
          <pc:sldMk cId="2463384852" sldId="268"/>
        </pc:sldMkLst>
        <pc:spChg chg="mod">
          <ac:chgData name="Lu Kelin" userId="49023f8b930b8ef7" providerId="LiveId" clId="{960E6DF0-E4A5-4544-9FCA-C2584C2DB7FD}" dt="2021-06-16T04:44:46.230" v="55" actId="20577"/>
          <ac:spMkLst>
            <pc:docMk/>
            <pc:sldMk cId="2463384852" sldId="268"/>
            <ac:spMk id="4" creationId="{A4D6A456-DBFC-49D1-91DC-9DE9F8A8DA61}"/>
          </ac:spMkLst>
        </pc:spChg>
      </pc:sldChg>
    </pc:docChg>
  </pc:docChgLst>
  <pc:docChgLst>
    <pc:chgData name="Lu Kelin" userId="49023f8b930b8ef7" providerId="LiveId" clId="{AB83E74F-1485-45B3-B443-79A5F517BC52}"/>
    <pc:docChg chg="undo custSel modSld">
      <pc:chgData name="Lu Kelin" userId="49023f8b930b8ef7" providerId="LiveId" clId="{AB83E74F-1485-45B3-B443-79A5F517BC52}" dt="2021-06-14T14:19:05.768" v="2533" actId="20577"/>
      <pc:docMkLst>
        <pc:docMk/>
      </pc:docMkLst>
      <pc:sldChg chg="modSp mod">
        <pc:chgData name="Lu Kelin" userId="49023f8b930b8ef7" providerId="LiveId" clId="{AB83E74F-1485-45B3-B443-79A5F517BC52}" dt="2021-06-14T13:43:09.293" v="1556" actId="20577"/>
        <pc:sldMkLst>
          <pc:docMk/>
          <pc:sldMk cId="0" sldId="262"/>
        </pc:sldMkLst>
        <pc:spChg chg="mod">
          <ac:chgData name="Lu Kelin" userId="49023f8b930b8ef7" providerId="LiveId" clId="{AB83E74F-1485-45B3-B443-79A5F517BC52}" dt="2021-06-14T13:43:09.293" v="1556" actId="20577"/>
          <ac:spMkLst>
            <pc:docMk/>
            <pc:sldMk cId="0" sldId="262"/>
            <ac:spMk id="5123" creationId="{3ACA2FE6-010C-4E22-A054-B7A0B3484E67}"/>
          </ac:spMkLst>
        </pc:spChg>
      </pc:sldChg>
      <pc:sldChg chg="modSp mod">
        <pc:chgData name="Lu Kelin" userId="49023f8b930b8ef7" providerId="LiveId" clId="{AB83E74F-1485-45B3-B443-79A5F517BC52}" dt="2021-06-14T14:19:05.768" v="2533" actId="20577"/>
        <pc:sldMkLst>
          <pc:docMk/>
          <pc:sldMk cId="3079430919" sldId="266"/>
        </pc:sldMkLst>
        <pc:spChg chg="mod">
          <ac:chgData name="Lu Kelin" userId="49023f8b930b8ef7" providerId="LiveId" clId="{AB83E74F-1485-45B3-B443-79A5F517BC52}" dt="2021-06-14T14:19:05.768" v="2533" actId="20577"/>
          <ac:spMkLst>
            <pc:docMk/>
            <pc:sldMk cId="3079430919" sldId="266"/>
            <ac:spMk id="4" creationId="{A7FC4E04-E171-4DBB-81F1-C804D6D990CA}"/>
          </ac:spMkLst>
        </pc:spChg>
      </pc:sldChg>
      <pc:sldChg chg="modSp mod">
        <pc:chgData name="Lu Kelin" userId="49023f8b930b8ef7" providerId="LiveId" clId="{AB83E74F-1485-45B3-B443-79A5F517BC52}" dt="2021-06-14T08:02:28.130" v="1470" actId="948"/>
        <pc:sldMkLst>
          <pc:docMk/>
          <pc:sldMk cId="2463384852" sldId="268"/>
        </pc:sldMkLst>
        <pc:spChg chg="mod">
          <ac:chgData name="Lu Kelin" userId="49023f8b930b8ef7" providerId="LiveId" clId="{AB83E74F-1485-45B3-B443-79A5F517BC52}" dt="2021-06-14T08:02:28.130" v="1470" actId="948"/>
          <ac:spMkLst>
            <pc:docMk/>
            <pc:sldMk cId="2463384852" sldId="268"/>
            <ac:spMk id="4" creationId="{A4D6A456-DBFC-49D1-91DC-9DE9F8A8DA61}"/>
          </ac:spMkLst>
        </pc:spChg>
      </pc:sldChg>
      <pc:sldChg chg="modSp mod">
        <pc:chgData name="Lu Kelin" userId="49023f8b930b8ef7" providerId="LiveId" clId="{AB83E74F-1485-45B3-B443-79A5F517BC52}" dt="2021-06-14T13:39:38.274" v="1549" actId="948"/>
        <pc:sldMkLst>
          <pc:docMk/>
          <pc:sldMk cId="2080351547" sldId="269"/>
        </pc:sldMkLst>
        <pc:spChg chg="mod">
          <ac:chgData name="Lu Kelin" userId="49023f8b930b8ef7" providerId="LiveId" clId="{AB83E74F-1485-45B3-B443-79A5F517BC52}" dt="2021-06-14T13:39:38.274" v="1549" actId="948"/>
          <ac:spMkLst>
            <pc:docMk/>
            <pc:sldMk cId="2080351547" sldId="269"/>
            <ac:spMk id="7" creationId="{D4D1AC5C-83F3-4997-BEC0-4EBCA349C717}"/>
          </ac:spMkLst>
        </pc:spChg>
      </pc:sldChg>
    </pc:docChg>
  </pc:docChgLst>
  <pc:docChgLst>
    <pc:chgData name="Lu Kelin" userId="49023f8b930b8ef7" providerId="LiveId" clId="{FD852BCB-C79C-4E68-88E9-5CD61448F490}"/>
    <pc:docChg chg="modSld">
      <pc:chgData name="Lu Kelin" userId="49023f8b930b8ef7" providerId="LiveId" clId="{FD852BCB-C79C-4E68-88E9-5CD61448F490}" dt="2021-05-04T13:07:39.034" v="1395" actId="20577"/>
      <pc:docMkLst>
        <pc:docMk/>
      </pc:docMkLst>
      <pc:sldChg chg="modSp mod">
        <pc:chgData name="Lu Kelin" userId="49023f8b930b8ef7" providerId="LiveId" clId="{FD852BCB-C79C-4E68-88E9-5CD61448F490}" dt="2021-05-04T12:38:23.332" v="27" actId="20577"/>
        <pc:sldMkLst>
          <pc:docMk/>
          <pc:sldMk cId="0" sldId="257"/>
        </pc:sldMkLst>
        <pc:spChg chg="mod">
          <ac:chgData name="Lu Kelin" userId="49023f8b930b8ef7" providerId="LiveId" clId="{FD852BCB-C79C-4E68-88E9-5CD61448F490}" dt="2021-05-04T12:37:58.336" v="7" actId="20577"/>
          <ac:spMkLst>
            <pc:docMk/>
            <pc:sldMk cId="0" sldId="257"/>
            <ac:spMk id="3075" creationId="{00000000-0000-0000-0000-000000000000}"/>
          </ac:spMkLst>
        </pc:spChg>
        <pc:spChg chg="mod">
          <ac:chgData name="Lu Kelin" userId="49023f8b930b8ef7" providerId="LiveId" clId="{FD852BCB-C79C-4E68-88E9-5CD61448F490}" dt="2021-05-04T12:38:23.332" v="27" actId="20577"/>
          <ac:spMkLst>
            <pc:docMk/>
            <pc:sldMk cId="0" sldId="257"/>
            <ac:spMk id="3076" creationId="{00000000-0000-0000-0000-000000000000}"/>
          </ac:spMkLst>
        </pc:spChg>
        <pc:spChg chg="mod">
          <ac:chgData name="Lu Kelin" userId="49023f8b930b8ef7" providerId="LiveId" clId="{FD852BCB-C79C-4E68-88E9-5CD61448F490}" dt="2021-05-04T12:38:08.209" v="24" actId="20577"/>
          <ac:spMkLst>
            <pc:docMk/>
            <pc:sldMk cId="0" sldId="257"/>
            <ac:spMk id="5122" creationId="{00000000-0000-0000-0000-000000000000}"/>
          </ac:spMkLst>
        </pc:spChg>
      </pc:sldChg>
      <pc:sldChg chg="modSp mod">
        <pc:chgData name="Lu Kelin" userId="49023f8b930b8ef7" providerId="LiveId" clId="{FD852BCB-C79C-4E68-88E9-5CD61448F490}" dt="2021-05-04T12:42:02.024" v="277" actId="20577"/>
        <pc:sldMkLst>
          <pc:docMk/>
          <pc:sldMk cId="0" sldId="262"/>
        </pc:sldMkLst>
        <pc:spChg chg="mod">
          <ac:chgData name="Lu Kelin" userId="49023f8b930b8ef7" providerId="LiveId" clId="{FD852BCB-C79C-4E68-88E9-5CD61448F490}" dt="2021-05-04T12:42:02.024" v="277" actId="20577"/>
          <ac:spMkLst>
            <pc:docMk/>
            <pc:sldMk cId="0" sldId="262"/>
            <ac:spMk id="5123" creationId="{3ACA2FE6-010C-4E22-A054-B7A0B3484E67}"/>
          </ac:spMkLst>
        </pc:spChg>
        <pc:spChg chg="mod">
          <ac:chgData name="Lu Kelin" userId="49023f8b930b8ef7" providerId="LiveId" clId="{FD852BCB-C79C-4E68-88E9-5CD61448F490}" dt="2021-05-04T12:38:49.208" v="51" actId="20577"/>
          <ac:spMkLst>
            <pc:docMk/>
            <pc:sldMk cId="0" sldId="262"/>
            <ac:spMk id="6147" creationId="{A96C2C82-4C4C-4955-B738-69EC766C0F86}"/>
          </ac:spMkLst>
        </pc:spChg>
      </pc:sldChg>
      <pc:sldChg chg="modSp mod">
        <pc:chgData name="Lu Kelin" userId="49023f8b930b8ef7" providerId="LiveId" clId="{FD852BCB-C79C-4E68-88E9-5CD61448F490}" dt="2021-05-04T12:48:35.601" v="780" actId="20577"/>
        <pc:sldMkLst>
          <pc:docMk/>
          <pc:sldMk cId="0" sldId="263"/>
        </pc:sldMkLst>
        <pc:spChg chg="mod">
          <ac:chgData name="Lu Kelin" userId="49023f8b930b8ef7" providerId="LiveId" clId="{FD852BCB-C79C-4E68-88E9-5CD61448F490}" dt="2021-05-04T12:48:35.601" v="780" actId="20577"/>
          <ac:spMkLst>
            <pc:docMk/>
            <pc:sldMk cId="0" sldId="263"/>
            <ac:spMk id="4" creationId="{A4D6A456-DBFC-49D1-91DC-9DE9F8A8DA61}"/>
          </ac:spMkLst>
        </pc:spChg>
        <pc:spChg chg="mod">
          <ac:chgData name="Lu Kelin" userId="49023f8b930b8ef7" providerId="LiveId" clId="{FD852BCB-C79C-4E68-88E9-5CD61448F490}" dt="2021-05-04T12:43:02.937" v="306" actId="20577"/>
          <ac:spMkLst>
            <pc:docMk/>
            <pc:sldMk cId="0" sldId="263"/>
            <ac:spMk id="7171" creationId="{AF2BBAFB-5588-44BB-B039-3E6A5554C09F}"/>
          </ac:spMkLst>
        </pc:spChg>
      </pc:sldChg>
      <pc:sldChg chg="modSp mod">
        <pc:chgData name="Lu Kelin" userId="49023f8b930b8ef7" providerId="LiveId" clId="{FD852BCB-C79C-4E68-88E9-5CD61448F490}" dt="2021-05-04T13:07:39.034" v="1395" actId="20577"/>
        <pc:sldMkLst>
          <pc:docMk/>
          <pc:sldMk cId="0" sldId="264"/>
        </pc:sldMkLst>
        <pc:spChg chg="mod">
          <ac:chgData name="Lu Kelin" userId="49023f8b930b8ef7" providerId="LiveId" clId="{FD852BCB-C79C-4E68-88E9-5CD61448F490}" dt="2021-05-04T12:48:55.769" v="805" actId="20577"/>
          <ac:spMkLst>
            <pc:docMk/>
            <pc:sldMk cId="0" sldId="264"/>
            <ac:spMk id="6" creationId="{076E521C-B79A-4A97-9886-694F097E4F2C}"/>
          </ac:spMkLst>
        </pc:spChg>
        <pc:spChg chg="mod">
          <ac:chgData name="Lu Kelin" userId="49023f8b930b8ef7" providerId="LiveId" clId="{FD852BCB-C79C-4E68-88E9-5CD61448F490}" dt="2021-05-04T13:07:39.034" v="1395" actId="20577"/>
          <ac:spMkLst>
            <pc:docMk/>
            <pc:sldMk cId="0" sldId="264"/>
            <ac:spMk id="7" creationId="{D4D1AC5C-83F3-4997-BEC0-4EBCA349C717}"/>
          </ac:spMkLst>
        </pc:spChg>
      </pc:sldChg>
      <pc:sldChg chg="addSp modSp mod">
        <pc:chgData name="Lu Kelin" userId="49023f8b930b8ef7" providerId="LiveId" clId="{FD852BCB-C79C-4E68-88E9-5CD61448F490}" dt="2021-05-04T13:06:52.451" v="1393" actId="20577"/>
        <pc:sldMkLst>
          <pc:docMk/>
          <pc:sldMk cId="3079430919" sldId="266"/>
        </pc:sldMkLst>
        <pc:spChg chg="mod">
          <ac:chgData name="Lu Kelin" userId="49023f8b930b8ef7" providerId="LiveId" clId="{FD852BCB-C79C-4E68-88E9-5CD61448F490}" dt="2021-05-04T13:03:17.291" v="1288" actId="20577"/>
          <ac:spMkLst>
            <pc:docMk/>
            <pc:sldMk cId="3079430919" sldId="266"/>
            <ac:spMk id="3" creationId="{2C82CCEF-5369-4202-8CB7-F7B145AD441F}"/>
          </ac:spMkLst>
        </pc:spChg>
        <pc:spChg chg="add mod">
          <ac:chgData name="Lu Kelin" userId="49023f8b930b8ef7" providerId="LiveId" clId="{FD852BCB-C79C-4E68-88E9-5CD61448F490}" dt="2021-05-04T13:06:52.451" v="1393" actId="20577"/>
          <ac:spMkLst>
            <pc:docMk/>
            <pc:sldMk cId="3079430919" sldId="266"/>
            <ac:spMk id="4" creationId="{A7FC4E04-E171-4DBB-81F1-C804D6D990CA}"/>
          </ac:spMkLst>
        </pc:spChg>
      </pc:sldChg>
    </pc:docChg>
  </pc:docChgLst>
  <pc:docChgLst>
    <pc:chgData name="Lu Kelin" userId="49023f8b930b8ef7" providerId="LiveId" clId="{6ED6F473-D509-4D69-9335-E304C96E5DD2}"/>
    <pc:docChg chg="modSld">
      <pc:chgData name="Lu Kelin" userId="49023f8b930b8ef7" providerId="LiveId" clId="{6ED6F473-D509-4D69-9335-E304C96E5DD2}" dt="2021-06-28T04:11:12.078" v="12" actId="1035"/>
      <pc:docMkLst>
        <pc:docMk/>
      </pc:docMkLst>
      <pc:sldChg chg="modSp">
        <pc:chgData name="Lu Kelin" userId="49023f8b930b8ef7" providerId="LiveId" clId="{6ED6F473-D509-4D69-9335-E304C96E5DD2}" dt="2021-06-28T04:11:12.078" v="12" actId="1035"/>
        <pc:sldMkLst>
          <pc:docMk/>
          <pc:sldMk cId="3079430919" sldId="266"/>
        </pc:sldMkLst>
        <pc:spChg chg="mod">
          <ac:chgData name="Lu Kelin" userId="49023f8b930b8ef7" providerId="LiveId" clId="{6ED6F473-D509-4D69-9335-E304C96E5DD2}" dt="2021-06-28T04:11:12.078" v="12" actId="1035"/>
          <ac:spMkLst>
            <pc:docMk/>
            <pc:sldMk cId="3079430919" sldId="266"/>
            <ac:spMk id="4" creationId="{A7FC4E04-E171-4DBB-81F1-C804D6D990CA}"/>
          </ac:spMkLst>
        </pc:spChg>
      </pc:sldChg>
      <pc:sldChg chg="modSp mod">
        <pc:chgData name="Lu Kelin" userId="49023f8b930b8ef7" providerId="LiveId" clId="{6ED6F473-D509-4D69-9335-E304C96E5DD2}" dt="2021-06-28T03:45:04.257" v="8" actId="20577"/>
        <pc:sldMkLst>
          <pc:docMk/>
          <pc:sldMk cId="2463384852" sldId="268"/>
        </pc:sldMkLst>
        <pc:spChg chg="mod">
          <ac:chgData name="Lu Kelin" userId="49023f8b930b8ef7" providerId="LiveId" clId="{6ED6F473-D509-4D69-9335-E304C96E5DD2}" dt="2021-06-28T03:45:04.257" v="8" actId="20577"/>
          <ac:spMkLst>
            <pc:docMk/>
            <pc:sldMk cId="2463384852" sldId="268"/>
            <ac:spMk id="4" creationId="{A4D6A456-DBFC-49D1-91DC-9DE9F8A8DA6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610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60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东南大学专业技术职务晋升成果介绍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自动化学院</a:t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陆科林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副教授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陆科林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052736"/>
            <a:ext cx="8137525" cy="5456878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教育经历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spcBef>
                <a:spcPct val="30000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2010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~2017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，北京航空航天大学，博士（硕博连读）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            自动化科学与电气工程学院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spcBef>
                <a:spcPts val="0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         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飞行器控制一体化技术国家重点实验室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            专业：导航、制导与控制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algn="just">
              <a:spcBef>
                <a:spcPct val="30000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2006~2010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，南京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航空航天大学，学士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         自动化学院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algn="just"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         专业：自动化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工作经历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>
              <a:spcBef>
                <a:spcPts val="864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2017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至今，东南大学，自动化学院，讲师（硕士研究生导师）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          研究方向：无人飞行器制导控制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864"/>
              </a:spcBef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2013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~2015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美国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C4I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&amp;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Cyber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Center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，联合培养（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CSC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资助）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        研究方向：多传感器融合、机动目标跟踪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陆科林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任现职以来教学工作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836712"/>
            <a:ext cx="8137525" cy="602985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任现职以来授课工作量达到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272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）电机驱动与运动控制，本科生主干课，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144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自动化学院，机器人工程专业：新开设课程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2019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年自动化学院教改项目：电机驱动与运动控制课程教学改革与实践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</a:t>
            </a:r>
          </a:p>
          <a:p>
            <a:pPr>
              <a:spcBef>
                <a:spcPts val="0"/>
              </a:spcBef>
            </a:pP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2019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年东南大学第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27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届青年教师授课竞赛，提名奖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MCU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技术及课程设计，本科生主干课，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112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2020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年校级“课程思政”教改项目：课程思政融入</a:t>
            </a:r>
            <a:r>
              <a:rPr kumimoji="1" lang="en-US" altLang="zh-CN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MCU</a:t>
            </a:r>
            <a:r>
              <a:rPr kumimoji="1" lang="zh-CN" altLang="en-US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技术及课程设计</a:t>
            </a:r>
            <a:endParaRPr kumimoji="1" lang="en-US" altLang="zh-CN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）形势与政策，本科生基础课，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16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本科生培养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）大学生创新创业训练（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SRTP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）项目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考虑测量误差的无人飞行器导航技术（校级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-&gt;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省级，完成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篇论文）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72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）本科生毕业设计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多相似目标的位姿检测与跟踪技术研究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一种基于机器学习的行人运动轨迹跟踪算法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研究生培养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担任硕导，独立指导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名研究生，共招收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</a:t>
            </a:r>
            <a:r>
              <a:rPr kumimoji="1" lang="zh-CN" altLang="en-US" sz="2000" b="1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名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研究生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协助指导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名研究生获得学位</a:t>
            </a:r>
          </a:p>
        </p:txBody>
      </p:sp>
    </p:spTree>
    <p:extLst>
      <p:ext uri="{BB962C8B-B14F-4D97-AF65-F5344CB8AC3E}">
        <p14:creationId xmlns:p14="http://schemas.microsoft.com/office/powerpoint/2010/main" val="2463384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陆科林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任现职以来科研工作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980728"/>
            <a:ext cx="8137525" cy="643868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任现职以来作为负责人承担的科研项目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年国家自然科学基金（青年项目），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27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2018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年江苏省自然科学基金（青年项目），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）瞄准误差下导引头测量信息评估和修正方法（横向），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27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）高速无人机大过载增稳控制算法开发（横向），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9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）基于强化学习的航天器自主导航方法（横向），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任现职以来实际到款经费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62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万元，年均到款经费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20.7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作为第一合作人参与科技部科技创新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2030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重大项目、国家自然科学基金、江苏省自然科学基金等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项国家级课题，共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332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万元；作为第二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/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第三合作人参与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项国家级课题，共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190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万元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在雷达目标跟踪领域的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期刊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《IET Radar Sonar &amp; Navigation》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发表论文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篇，在中文核心期刊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战术导弹技术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发表论文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合作申请多项发明专利（目前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项处于审中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-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实质审查阶段，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项处于审中</a:t>
            </a:r>
            <a:r>
              <a:rPr kumimoji="1" lang="en-US" altLang="zh-CN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-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公开发明阶段）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351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陆科林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其他亮点工作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7FC4E04-E171-4DBB-81F1-C804D6D99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052736"/>
            <a:ext cx="8137525" cy="489364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在无人飞行器制导控制方向，紧密结合航空航天科研院所的实际需求展开研究工作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）主持航天三院第三总体设计部的预研项目，系统研究雷达天线罩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对高速飞行器制导性能的影响 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）担任中国航天科工集团主管的学术刊物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战术导弹技术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无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人系统技术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青年编委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）作为项目骨干参与国家自然科学基金重点项目“强气流干扰下无 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人直升机自主导航与控制理论和关键技术研究”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）作为项目骨干参与江苏省前沿引领项目“多源信息感知融合与智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0"/>
              </a:spcBef>
            </a:pP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          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能控制技术基础”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积极参加教学、科研相关的学术活动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ts val="60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2019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年获自动化学院优秀班主任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）担任第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33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届中国自动化学会青年学术年会（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YAC2018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）注册主席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）担任中国指挥与控制学会无人系统专业委员会委员</a:t>
            </a:r>
            <a:endParaRPr kumimoji="1" lang="en-US" altLang="zh-CN" sz="20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732</Words>
  <Application>Microsoft Office PowerPoint</Application>
  <PresentationFormat>全屏显示(4:3)</PresentationFormat>
  <Paragraphs>62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33</cp:revision>
  <dcterms:created xsi:type="dcterms:W3CDTF">2006-07-18T00:09:42Z</dcterms:created>
  <dcterms:modified xsi:type="dcterms:W3CDTF">2021-06-29T01:50:55Z</dcterms:modified>
</cp:coreProperties>
</file>